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CB4B-06E7-4E35-849F-6CE52F6C8A4B}" type="datetimeFigureOut">
              <a:rPr lang="th-TH" smtClean="0"/>
              <a:pPr/>
              <a:t>14/03/67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E1E8-31FD-4884-917C-9F7B3335C3D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CB4B-06E7-4E35-849F-6CE52F6C8A4B}" type="datetimeFigureOut">
              <a:rPr lang="th-TH" smtClean="0"/>
              <a:pPr/>
              <a:t>14/03/67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E1E8-31FD-4884-917C-9F7B3335C3D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CB4B-06E7-4E35-849F-6CE52F6C8A4B}" type="datetimeFigureOut">
              <a:rPr lang="th-TH" smtClean="0"/>
              <a:pPr/>
              <a:t>14/03/67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E1E8-31FD-4884-917C-9F7B3335C3D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CB4B-06E7-4E35-849F-6CE52F6C8A4B}" type="datetimeFigureOut">
              <a:rPr lang="th-TH" smtClean="0"/>
              <a:pPr/>
              <a:t>14/03/67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E1E8-31FD-4884-917C-9F7B3335C3D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CB4B-06E7-4E35-849F-6CE52F6C8A4B}" type="datetimeFigureOut">
              <a:rPr lang="th-TH" smtClean="0"/>
              <a:pPr/>
              <a:t>14/03/67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2EE7E1E8-31FD-4884-917C-9F7B3335C3D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CB4B-06E7-4E35-849F-6CE52F6C8A4B}" type="datetimeFigureOut">
              <a:rPr lang="th-TH" smtClean="0"/>
              <a:pPr/>
              <a:t>14/03/67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E1E8-31FD-4884-917C-9F7B3335C3D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CB4B-06E7-4E35-849F-6CE52F6C8A4B}" type="datetimeFigureOut">
              <a:rPr lang="th-TH" smtClean="0"/>
              <a:pPr/>
              <a:t>14/03/67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E1E8-31FD-4884-917C-9F7B3335C3D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CB4B-06E7-4E35-849F-6CE52F6C8A4B}" type="datetimeFigureOut">
              <a:rPr lang="th-TH" smtClean="0"/>
              <a:pPr/>
              <a:t>14/03/67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E1E8-31FD-4884-917C-9F7B3335C3D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CB4B-06E7-4E35-849F-6CE52F6C8A4B}" type="datetimeFigureOut">
              <a:rPr lang="th-TH" smtClean="0"/>
              <a:pPr/>
              <a:t>14/03/67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E1E8-31FD-4884-917C-9F7B3335C3D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CB4B-06E7-4E35-849F-6CE52F6C8A4B}" type="datetimeFigureOut">
              <a:rPr lang="th-TH" smtClean="0"/>
              <a:pPr/>
              <a:t>14/03/67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E1E8-31FD-4884-917C-9F7B3335C3D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th-TH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คลิกไอคอนเพื่อเพิ่มรูปภาพ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CB4B-06E7-4E35-849F-6CE52F6C8A4B}" type="datetimeFigureOut">
              <a:rPr lang="th-TH" smtClean="0"/>
              <a:pPr/>
              <a:t>14/03/67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E1E8-31FD-4884-917C-9F7B3335C3D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82CB4B-06E7-4E35-849F-6CE52F6C8A4B}" type="datetimeFigureOut">
              <a:rPr lang="th-TH" smtClean="0"/>
              <a:pPr/>
              <a:t>14/03/67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E7E1E8-31FD-4884-917C-9F7B3335C3D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646ED0FB-E638-E562-BCD6-EF83FCC22089}"/>
              </a:ext>
            </a:extLst>
          </p:cNvPr>
          <p:cNvSpPr txBox="1">
            <a:spLocks/>
          </p:cNvSpPr>
          <p:nvPr/>
        </p:nvSpPr>
        <p:spPr>
          <a:xfrm>
            <a:off x="2095933" y="446310"/>
            <a:ext cx="8271070" cy="2229158"/>
          </a:xfrm>
          <a:prstGeom prst="rect">
            <a:avLst/>
          </a:prstGeom>
          <a:ln w="76200">
            <a:solidFill>
              <a:srgbClr val="C0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5400" b="1" dirty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ข้อมูลเงินกองทุนเพื่อการสืบสวน</a:t>
            </a:r>
            <a:br>
              <a:rPr lang="th-TH" sz="5400" b="1" dirty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</a:br>
            <a:r>
              <a:rPr lang="th-TH" sz="5400" b="1" dirty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และสอบสวนคดีอาญา</a:t>
            </a:r>
          </a:p>
        </p:txBody>
      </p:sp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30948612-6B9B-A732-5D27-78DE00A2A075}"/>
              </a:ext>
            </a:extLst>
          </p:cNvPr>
          <p:cNvSpPr txBox="1">
            <a:spLocks/>
          </p:cNvSpPr>
          <p:nvPr/>
        </p:nvSpPr>
        <p:spPr>
          <a:xfrm>
            <a:off x="2095933" y="2935510"/>
            <a:ext cx="8271070" cy="2229158"/>
          </a:xfrm>
          <a:prstGeom prst="rect">
            <a:avLst/>
          </a:prstGeom>
          <a:ln w="7620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000" b="1" dirty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ไตรมาสที่ ๑</a:t>
            </a:r>
          </a:p>
          <a:p>
            <a:pPr algn="ctr"/>
            <a:r>
              <a:rPr lang="th-TH" sz="4000" b="1" dirty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เดือนตุลาคม ถึงเดือน ธันวาคม ๒๕๖๖</a:t>
            </a: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F667F2E2-CD9B-1A8C-CE19-269EB78C8557}"/>
              </a:ext>
            </a:extLst>
          </p:cNvPr>
          <p:cNvSpPr txBox="1">
            <a:spLocks/>
          </p:cNvSpPr>
          <p:nvPr/>
        </p:nvSpPr>
        <p:spPr>
          <a:xfrm>
            <a:off x="8798770" y="6285066"/>
            <a:ext cx="3294512" cy="464343"/>
          </a:xfrm>
          <a:prstGeom prst="rect">
            <a:avLst/>
          </a:prstGeom>
          <a:ln w="5715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800" b="1" dirty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สถานีตำรวจภูธรบ้าน</a:t>
            </a:r>
            <a:r>
              <a:rPr lang="th-TH" sz="2800" b="1" dirty="0" err="1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แฮด</a:t>
            </a:r>
            <a:endParaRPr lang="th-TH" sz="2800" b="1" dirty="0">
              <a:solidFill>
                <a:srgbClr val="FFFF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pic>
        <p:nvPicPr>
          <p:cNvPr id="11" name="Picture 2" descr="D:\คลังรูปภาพ\โล่\โลโก้ สภ.บ้านแฮด-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64" y="164123"/>
            <a:ext cx="1573876" cy="15268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7529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dirty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ข้อมูล ณ เดือน มกราคม  ๒๕๖๗</a:t>
            </a: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A9978524-94B0-9552-2EE1-0FFA4C048DA2}"/>
              </a:ext>
            </a:extLst>
          </p:cNvPr>
          <p:cNvSpPr txBox="1">
            <a:spLocks/>
          </p:cNvSpPr>
          <p:nvPr/>
        </p:nvSpPr>
        <p:spPr>
          <a:xfrm>
            <a:off x="1501254" y="1797049"/>
            <a:ext cx="9198592" cy="4314825"/>
          </a:xfrm>
          <a:prstGeom prst="rect">
            <a:avLst/>
          </a:prstGeom>
          <a:ln w="76200">
            <a:solidFill>
              <a:srgbClr val="C0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h-TH" sz="5400" b="1" dirty="0">
              <a:solidFill>
                <a:srgbClr val="FFFF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pic>
        <p:nvPicPr>
          <p:cNvPr id="7" name="ตัวแทนเนื้อหา 6">
            <a:extLst>
              <a:ext uri="{FF2B5EF4-FFF2-40B4-BE49-F238E27FC236}">
                <a16:creationId xmlns:a16="http://schemas.microsoft.com/office/drawing/2014/main" id="{21BC1C1B-70A2-5067-6381-39C8229E80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845" y="1910687"/>
            <a:ext cx="9080310" cy="406961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ปลายสุด">
  <a:themeElements>
    <a:clrScheme name="ในเมือง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ปลายสุด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ปลายสุด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750</TotalTime>
  <Words>29</Words>
  <Application>Microsoft Office PowerPoint</Application>
  <PresentationFormat>แบบจอกว้าง</PresentationFormat>
  <Paragraphs>5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9" baseType="lpstr">
      <vt:lpstr>Book Antiqua</vt:lpstr>
      <vt:lpstr>IrisUPC</vt:lpstr>
      <vt:lpstr>Lucida Sans</vt:lpstr>
      <vt:lpstr>Wingdings</vt:lpstr>
      <vt:lpstr>Wingdings 2</vt:lpstr>
      <vt:lpstr>Wingdings 3</vt:lpstr>
      <vt:lpstr>ปลายสุด</vt:lpstr>
      <vt:lpstr>งานนำเสนอ PowerPoint</vt:lpstr>
      <vt:lpstr>ข้อมูล ณ เดือน มกราคม  ๒๕๖๗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สภ.เปือยน้อย</dc:creator>
  <cp:lastModifiedBy>ASRock</cp:lastModifiedBy>
  <cp:revision>52</cp:revision>
  <cp:lastPrinted>2023-06-28T08:22:42Z</cp:lastPrinted>
  <dcterms:created xsi:type="dcterms:W3CDTF">2023-05-31T03:29:56Z</dcterms:created>
  <dcterms:modified xsi:type="dcterms:W3CDTF">2024-03-14T08:32:18Z</dcterms:modified>
</cp:coreProperties>
</file>